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5146C4-3858-4DBF-9C18-BF5EE62920DD}" type="datetimeFigureOut">
              <a:rPr lang="fr-CA" smtClean="0"/>
              <a:t>2011-01-29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5290CB-4872-4239-A3C6-E7290E56C12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26047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290CB-4872-4239-A3C6-E7290E56C123}" type="slidenum">
              <a:rPr lang="fr-CA" smtClean="0"/>
              <a:t>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35652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33FA2-0B60-4914-A447-7640B29B593D}" type="datetimeFigureOut">
              <a:rPr lang="fr-CA" smtClean="0"/>
              <a:t>2011-01-29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5ACF-B298-417D-B6D4-9466B46F6D3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33FA2-0B60-4914-A447-7640B29B593D}" type="datetimeFigureOut">
              <a:rPr lang="fr-CA" smtClean="0"/>
              <a:t>2011-01-29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5ACF-B298-417D-B6D4-9466B46F6D3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33FA2-0B60-4914-A447-7640B29B593D}" type="datetimeFigureOut">
              <a:rPr lang="fr-CA" smtClean="0"/>
              <a:t>2011-01-29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5ACF-B298-417D-B6D4-9466B46F6D3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33FA2-0B60-4914-A447-7640B29B593D}" type="datetimeFigureOut">
              <a:rPr lang="fr-CA" smtClean="0"/>
              <a:t>2011-01-29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5ACF-B298-417D-B6D4-9466B46F6D3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33FA2-0B60-4914-A447-7640B29B593D}" type="datetimeFigureOut">
              <a:rPr lang="fr-CA" smtClean="0"/>
              <a:t>2011-01-29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5ACF-B298-417D-B6D4-9466B46F6D3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33FA2-0B60-4914-A447-7640B29B593D}" type="datetimeFigureOut">
              <a:rPr lang="fr-CA" smtClean="0"/>
              <a:t>2011-01-29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5ACF-B298-417D-B6D4-9466B46F6D3D}" type="slidenum">
              <a:rPr lang="fr-CA" smtClean="0"/>
              <a:t>‹N°›</a:t>
            </a:fld>
            <a:endParaRPr lang="fr-C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33FA2-0B60-4914-A447-7640B29B593D}" type="datetimeFigureOut">
              <a:rPr lang="fr-CA" smtClean="0"/>
              <a:t>2011-01-29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5ACF-B298-417D-B6D4-9466B46F6D3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33FA2-0B60-4914-A447-7640B29B593D}" type="datetimeFigureOut">
              <a:rPr lang="fr-CA" smtClean="0"/>
              <a:t>2011-01-29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5ACF-B298-417D-B6D4-9466B46F6D3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33FA2-0B60-4914-A447-7640B29B593D}" type="datetimeFigureOut">
              <a:rPr lang="fr-CA" smtClean="0"/>
              <a:t>2011-01-29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5ACF-B298-417D-B6D4-9466B46F6D3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33FA2-0B60-4914-A447-7640B29B593D}" type="datetimeFigureOut">
              <a:rPr lang="fr-CA" smtClean="0"/>
              <a:t>2011-01-29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EFC5ACF-B298-417D-B6D4-9466B46F6D3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33FA2-0B60-4914-A447-7640B29B593D}" type="datetimeFigureOut">
              <a:rPr lang="fr-CA" smtClean="0"/>
              <a:t>2011-01-29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5ACF-B298-417D-B6D4-9466B46F6D3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E533FA2-0B60-4914-A447-7640B29B593D}" type="datetimeFigureOut">
              <a:rPr lang="fr-CA" smtClean="0"/>
              <a:t>2011-01-29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EFC5ACF-B298-417D-B6D4-9466B46F6D3D}" type="slidenum">
              <a:rPr lang="fr-CA" smtClean="0"/>
              <a:t>‹N°›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Série estivale spéciale de circuits d’aventure</a:t>
            </a:r>
            <a:endParaRPr lang="fr-CA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fr-CA" dirty="0" smtClean="0"/>
              <a:t>Le Canada en train</a:t>
            </a:r>
          </a:p>
          <a:p>
            <a:r>
              <a:rPr lang="fr-CA" dirty="0" smtClean="0"/>
              <a:t>Voyages Tour Aventure</a:t>
            </a:r>
          </a:p>
          <a:p>
            <a:r>
              <a:rPr lang="fr-CA" dirty="0" smtClean="0"/>
              <a:t>Votre nom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70019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La Colombie-Britannique en train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Paysages inoubliables</a:t>
            </a:r>
          </a:p>
          <a:p>
            <a:pPr lvl="1"/>
            <a:r>
              <a:rPr lang="fr-CA" dirty="0" smtClean="0"/>
              <a:t>Ligne de partage des eaux</a:t>
            </a:r>
          </a:p>
          <a:p>
            <a:r>
              <a:rPr lang="fr-CA" dirty="0" smtClean="0"/>
              <a:t>Dans les pas des grands explorateurs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75150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Superbe Colombie-Britannique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 smtClean="0"/>
              <a:t>Pont de Wolf Creek</a:t>
            </a:r>
          </a:p>
          <a:p>
            <a:pPr lvl="1"/>
            <a:r>
              <a:rPr lang="fr-CA" dirty="0" smtClean="0"/>
              <a:t>Fondé en 1857 par la  Fraser </a:t>
            </a:r>
            <a:r>
              <a:rPr lang="fr-CA" dirty="0" err="1" smtClean="0"/>
              <a:t>Ironworks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80924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628</TotalTime>
  <Words>46</Words>
  <Application>Microsoft Office PowerPoint</Application>
  <PresentationFormat>Affichage à l'écran (4:3)</PresentationFormat>
  <Paragraphs>12</Paragraphs>
  <Slides>3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Angles</vt:lpstr>
      <vt:lpstr>Série estivale spéciale de circuits d’aventure</vt:lpstr>
      <vt:lpstr>La Colombie-Britannique en train</vt:lpstr>
      <vt:lpstr>Superbe Colombie-Britannique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Série estivale spéciale de circuits d’aventure</dc:title>
  <dc:creator>Michèle Simond</dc:creator>
  <cp:lastModifiedBy>Michèle Simond</cp:lastModifiedBy>
  <cp:revision>15</cp:revision>
  <dcterms:created xsi:type="dcterms:W3CDTF">2011-01-28T12:48:10Z</dcterms:created>
  <dcterms:modified xsi:type="dcterms:W3CDTF">2011-01-29T18:53:10Z</dcterms:modified>
</cp:coreProperties>
</file>